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2"/>
  </p:sldMasterIdLst>
  <p:notesMasterIdLst>
    <p:notesMasterId r:id="rId13"/>
  </p:notesMasterIdLst>
  <p:handoutMasterIdLst>
    <p:handoutMasterId r:id="rId14"/>
  </p:handoutMasterIdLst>
  <p:sldIdLst>
    <p:sldId id="256" r:id="rId3"/>
    <p:sldId id="262" r:id="rId4"/>
    <p:sldId id="263" r:id="rId5"/>
    <p:sldId id="264" r:id="rId6"/>
    <p:sldId id="265" r:id="rId7"/>
    <p:sldId id="266" r:id="rId8"/>
    <p:sldId id="268" r:id="rId9"/>
    <p:sldId id="269" r:id="rId10"/>
    <p:sldId id="267" r:id="rId11"/>
    <p:sldId id="26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48" autoAdjust="0"/>
  </p:normalViewPr>
  <p:slideViewPr>
    <p:cSldViewPr snapToGrid="0">
      <p:cViewPr varScale="1">
        <p:scale>
          <a:sx n="103" d="100"/>
          <a:sy n="103" d="100"/>
        </p:scale>
        <p:origin x="126" y="21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02/28/2023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02/28/2023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2422183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Spring configuration will be hectic with XML if we have large project and suppose we have 30 beans or 100 and we have list all of them in the xml configuration file one by one, so it will be verbose in this case or it doesn’t work.</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3296527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1606071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3397113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3990079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screenshot is the final project folder structure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3197392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3672412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removed the bean id=“</a:t>
            </a:r>
            <a:r>
              <a:rPr lang="en-US" dirty="0" err="1"/>
              <a:t>thatSillyCoach</a:t>
            </a:r>
            <a:r>
              <a:rPr lang="en-US" dirty="0"/>
              <a:t>” from the </a:t>
            </a:r>
            <a:r>
              <a:rPr lang="en-US" dirty="0" err="1"/>
              <a:t>TennisCoach</a:t>
            </a:r>
            <a:r>
              <a:rPr lang="en-US" dirty="0"/>
              <a:t> file and now here spring is taking the bean id as default in which the first letter will be small and rest things will be same as class name i.e. </a:t>
            </a:r>
            <a:r>
              <a:rPr lang="en-US" dirty="0" err="1"/>
              <a:t>TennisCoach</a:t>
            </a:r>
            <a:r>
              <a:rPr lang="en-US" dirty="0"/>
              <a:t> -&gt; </a:t>
            </a:r>
            <a:r>
              <a:rPr lang="en-US" dirty="0" err="1"/>
              <a:t>tennisCoach</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580748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02/28/2023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02/28/2023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02/28/2023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02/28/2023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02/28/2023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02/28/2023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02/28/2023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02/28/2023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02/28/2023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02/28/2023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4800" dirty="0">
                <a:solidFill>
                  <a:schemeClr val="bg1"/>
                </a:solidFill>
              </a:rPr>
              <a:t>SPRING IOC WITH JAVA ANNOTATIONS</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r>
              <a:rPr lang="en-US" dirty="0">
                <a:solidFill>
                  <a:schemeClr val="bg2"/>
                </a:solidFill>
              </a:rPr>
              <a:t>RAVI.PRAKASH2@FISERV.com</a:t>
            </a:r>
          </a:p>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093CEF-1A29-B045-AD3E-5888A9FD72F7}"/>
              </a:ext>
            </a:extLst>
          </p:cNvPr>
          <p:cNvPicPr>
            <a:picLocks noChangeAspect="1"/>
          </p:cNvPicPr>
          <p:nvPr/>
        </p:nvPicPr>
        <p:blipFill>
          <a:blip r:embed="rId3"/>
          <a:stretch>
            <a:fillRect/>
          </a:stretch>
        </p:blipFill>
        <p:spPr>
          <a:xfrm>
            <a:off x="440991" y="1232570"/>
            <a:ext cx="5246746" cy="3507782"/>
          </a:xfrm>
          <a:prstGeom prst="rect">
            <a:avLst/>
          </a:prstGeom>
        </p:spPr>
      </p:pic>
      <p:pic>
        <p:nvPicPr>
          <p:cNvPr id="5" name="Picture 4">
            <a:extLst>
              <a:ext uri="{FF2B5EF4-FFF2-40B4-BE49-F238E27FC236}">
                <a16:creationId xmlns:a16="http://schemas.microsoft.com/office/drawing/2014/main" id="{201DA11B-19D8-7F62-BA45-15637C963125}"/>
              </a:ext>
            </a:extLst>
          </p:cNvPr>
          <p:cNvPicPr>
            <a:picLocks noChangeAspect="1"/>
          </p:cNvPicPr>
          <p:nvPr/>
        </p:nvPicPr>
        <p:blipFill>
          <a:blip r:embed="rId4"/>
          <a:stretch>
            <a:fillRect/>
          </a:stretch>
        </p:blipFill>
        <p:spPr>
          <a:xfrm>
            <a:off x="7460172" y="3429000"/>
            <a:ext cx="4133850" cy="3200400"/>
          </a:xfrm>
          <a:prstGeom prst="rect">
            <a:avLst/>
          </a:prstGeom>
        </p:spPr>
      </p:pic>
      <p:sp>
        <p:nvSpPr>
          <p:cNvPr id="7" name="TextBox 6">
            <a:extLst>
              <a:ext uri="{FF2B5EF4-FFF2-40B4-BE49-F238E27FC236}">
                <a16:creationId xmlns:a16="http://schemas.microsoft.com/office/drawing/2014/main" id="{C8F34C89-52C3-70DB-9141-6C5122EF33D9}"/>
              </a:ext>
            </a:extLst>
          </p:cNvPr>
          <p:cNvSpPr txBox="1"/>
          <p:nvPr/>
        </p:nvSpPr>
        <p:spPr>
          <a:xfrm>
            <a:off x="8181363" y="2415921"/>
            <a:ext cx="3210887" cy="646331"/>
          </a:xfrm>
          <a:prstGeom prst="rect">
            <a:avLst/>
          </a:prstGeom>
          <a:noFill/>
        </p:spPr>
        <p:txBody>
          <a:bodyPr wrap="square">
            <a:spAutoFit/>
          </a:bodyPr>
          <a:lstStyle/>
          <a:p>
            <a:r>
              <a:rPr lang="en-US" dirty="0"/>
              <a:t>Example - For a shoes box we have these details on the box</a:t>
            </a:r>
          </a:p>
        </p:txBody>
      </p:sp>
    </p:spTree>
    <p:extLst>
      <p:ext uri="{BB962C8B-B14F-4D97-AF65-F5344CB8AC3E}">
        <p14:creationId xmlns:p14="http://schemas.microsoft.com/office/powerpoint/2010/main" val="3608102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D3F02F-D69B-C198-9F24-EEE9B76766E2}"/>
              </a:ext>
            </a:extLst>
          </p:cNvPr>
          <p:cNvPicPr>
            <a:picLocks noChangeAspect="1"/>
          </p:cNvPicPr>
          <p:nvPr/>
        </p:nvPicPr>
        <p:blipFill>
          <a:blip r:embed="rId3"/>
          <a:stretch>
            <a:fillRect/>
          </a:stretch>
        </p:blipFill>
        <p:spPr>
          <a:xfrm>
            <a:off x="2797921" y="747713"/>
            <a:ext cx="5995780" cy="2937880"/>
          </a:xfrm>
          <a:prstGeom prst="rect">
            <a:avLst/>
          </a:prstGeom>
        </p:spPr>
      </p:pic>
      <p:pic>
        <p:nvPicPr>
          <p:cNvPr id="5" name="Picture 4">
            <a:extLst>
              <a:ext uri="{FF2B5EF4-FFF2-40B4-BE49-F238E27FC236}">
                <a16:creationId xmlns:a16="http://schemas.microsoft.com/office/drawing/2014/main" id="{1DE4FDF5-ED2C-E786-3A52-56BC5822F278}"/>
              </a:ext>
            </a:extLst>
          </p:cNvPr>
          <p:cNvPicPr>
            <a:picLocks noChangeAspect="1"/>
          </p:cNvPicPr>
          <p:nvPr/>
        </p:nvPicPr>
        <p:blipFill>
          <a:blip r:embed="rId4"/>
          <a:stretch>
            <a:fillRect/>
          </a:stretch>
        </p:blipFill>
        <p:spPr>
          <a:xfrm>
            <a:off x="2668555" y="4002178"/>
            <a:ext cx="6484081" cy="2725193"/>
          </a:xfrm>
          <a:prstGeom prst="rect">
            <a:avLst/>
          </a:prstGeom>
        </p:spPr>
      </p:pic>
    </p:spTree>
    <p:extLst>
      <p:ext uri="{BB962C8B-B14F-4D97-AF65-F5344CB8AC3E}">
        <p14:creationId xmlns:p14="http://schemas.microsoft.com/office/powerpoint/2010/main" val="368538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858035-6AFF-0F00-45CC-804F6A3C1312}"/>
              </a:ext>
            </a:extLst>
          </p:cNvPr>
          <p:cNvPicPr>
            <a:picLocks noChangeAspect="1"/>
          </p:cNvPicPr>
          <p:nvPr/>
        </p:nvPicPr>
        <p:blipFill>
          <a:blip r:embed="rId3"/>
          <a:stretch>
            <a:fillRect/>
          </a:stretch>
        </p:blipFill>
        <p:spPr>
          <a:xfrm>
            <a:off x="1962150" y="626608"/>
            <a:ext cx="8267700" cy="2600325"/>
          </a:xfrm>
          <a:prstGeom prst="rect">
            <a:avLst/>
          </a:prstGeom>
        </p:spPr>
      </p:pic>
      <p:pic>
        <p:nvPicPr>
          <p:cNvPr id="5" name="Picture 4">
            <a:extLst>
              <a:ext uri="{FF2B5EF4-FFF2-40B4-BE49-F238E27FC236}">
                <a16:creationId xmlns:a16="http://schemas.microsoft.com/office/drawing/2014/main" id="{BF347C5F-E840-7941-C82D-B6FD157FA8DE}"/>
              </a:ext>
            </a:extLst>
          </p:cNvPr>
          <p:cNvPicPr>
            <a:picLocks noChangeAspect="1"/>
          </p:cNvPicPr>
          <p:nvPr/>
        </p:nvPicPr>
        <p:blipFill>
          <a:blip r:embed="rId4"/>
          <a:stretch>
            <a:fillRect/>
          </a:stretch>
        </p:blipFill>
        <p:spPr>
          <a:xfrm>
            <a:off x="2808514" y="3329333"/>
            <a:ext cx="6877633" cy="3528667"/>
          </a:xfrm>
          <a:prstGeom prst="rect">
            <a:avLst/>
          </a:prstGeom>
        </p:spPr>
      </p:pic>
    </p:spTree>
    <p:extLst>
      <p:ext uri="{BB962C8B-B14F-4D97-AF65-F5344CB8AC3E}">
        <p14:creationId xmlns:p14="http://schemas.microsoft.com/office/powerpoint/2010/main" val="1392687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545B91-CD24-8614-23B3-6C57F80A655F}"/>
              </a:ext>
            </a:extLst>
          </p:cNvPr>
          <p:cNvPicPr>
            <a:picLocks noChangeAspect="1"/>
          </p:cNvPicPr>
          <p:nvPr/>
        </p:nvPicPr>
        <p:blipFill>
          <a:blip r:embed="rId3"/>
          <a:stretch>
            <a:fillRect/>
          </a:stretch>
        </p:blipFill>
        <p:spPr>
          <a:xfrm>
            <a:off x="585885" y="849863"/>
            <a:ext cx="5276850" cy="2476500"/>
          </a:xfrm>
          <a:prstGeom prst="rect">
            <a:avLst/>
          </a:prstGeom>
        </p:spPr>
      </p:pic>
      <p:pic>
        <p:nvPicPr>
          <p:cNvPr id="5" name="Picture 4">
            <a:extLst>
              <a:ext uri="{FF2B5EF4-FFF2-40B4-BE49-F238E27FC236}">
                <a16:creationId xmlns:a16="http://schemas.microsoft.com/office/drawing/2014/main" id="{1AED8219-A0CB-540F-6C58-1E4C26DA29BF}"/>
              </a:ext>
            </a:extLst>
          </p:cNvPr>
          <p:cNvPicPr>
            <a:picLocks noChangeAspect="1"/>
          </p:cNvPicPr>
          <p:nvPr/>
        </p:nvPicPr>
        <p:blipFill>
          <a:blip r:embed="rId4"/>
          <a:stretch>
            <a:fillRect/>
          </a:stretch>
        </p:blipFill>
        <p:spPr>
          <a:xfrm>
            <a:off x="6329267" y="765135"/>
            <a:ext cx="5495827" cy="2645955"/>
          </a:xfrm>
          <a:prstGeom prst="rect">
            <a:avLst/>
          </a:prstGeom>
        </p:spPr>
      </p:pic>
      <p:pic>
        <p:nvPicPr>
          <p:cNvPr id="7" name="Picture 6">
            <a:extLst>
              <a:ext uri="{FF2B5EF4-FFF2-40B4-BE49-F238E27FC236}">
                <a16:creationId xmlns:a16="http://schemas.microsoft.com/office/drawing/2014/main" id="{99537EBD-8CA0-2080-5375-2B1E5978B6D1}"/>
              </a:ext>
            </a:extLst>
          </p:cNvPr>
          <p:cNvPicPr>
            <a:picLocks noChangeAspect="1"/>
          </p:cNvPicPr>
          <p:nvPr/>
        </p:nvPicPr>
        <p:blipFill>
          <a:blip r:embed="rId5"/>
          <a:stretch>
            <a:fillRect/>
          </a:stretch>
        </p:blipFill>
        <p:spPr>
          <a:xfrm>
            <a:off x="207801" y="3531638"/>
            <a:ext cx="6033018" cy="3169444"/>
          </a:xfrm>
          <a:prstGeom prst="rect">
            <a:avLst/>
          </a:prstGeom>
        </p:spPr>
      </p:pic>
      <p:pic>
        <p:nvPicPr>
          <p:cNvPr id="9" name="Picture 8">
            <a:extLst>
              <a:ext uri="{FF2B5EF4-FFF2-40B4-BE49-F238E27FC236}">
                <a16:creationId xmlns:a16="http://schemas.microsoft.com/office/drawing/2014/main" id="{1F936231-FF59-E0E7-62C7-7710DDDC32FE}"/>
              </a:ext>
            </a:extLst>
          </p:cNvPr>
          <p:cNvPicPr>
            <a:picLocks noChangeAspect="1"/>
          </p:cNvPicPr>
          <p:nvPr/>
        </p:nvPicPr>
        <p:blipFill>
          <a:blip r:embed="rId6"/>
          <a:stretch>
            <a:fillRect/>
          </a:stretch>
        </p:blipFill>
        <p:spPr>
          <a:xfrm>
            <a:off x="6478556" y="3689437"/>
            <a:ext cx="5597505" cy="2748685"/>
          </a:xfrm>
          <a:prstGeom prst="rect">
            <a:avLst/>
          </a:prstGeom>
        </p:spPr>
      </p:pic>
    </p:spTree>
    <p:extLst>
      <p:ext uri="{BB962C8B-B14F-4D97-AF65-F5344CB8AC3E}">
        <p14:creationId xmlns:p14="http://schemas.microsoft.com/office/powerpoint/2010/main" val="2794532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40DF23-9F33-59E2-501C-1026A71ACAB0}"/>
              </a:ext>
            </a:extLst>
          </p:cNvPr>
          <p:cNvSpPr txBox="1"/>
          <p:nvPr/>
        </p:nvSpPr>
        <p:spPr>
          <a:xfrm>
            <a:off x="3766352" y="734171"/>
            <a:ext cx="6094520" cy="369332"/>
          </a:xfrm>
          <a:prstGeom prst="rect">
            <a:avLst/>
          </a:prstGeom>
          <a:noFill/>
        </p:spPr>
        <p:txBody>
          <a:bodyPr wrap="square">
            <a:spAutoFit/>
          </a:bodyPr>
          <a:lstStyle/>
          <a:p>
            <a:r>
              <a:rPr lang="en-US" dirty="0"/>
              <a:t>Step - 1 Enable component scanning in spring config file</a:t>
            </a:r>
          </a:p>
        </p:txBody>
      </p:sp>
      <p:pic>
        <p:nvPicPr>
          <p:cNvPr id="5" name="Picture 4">
            <a:extLst>
              <a:ext uri="{FF2B5EF4-FFF2-40B4-BE49-F238E27FC236}">
                <a16:creationId xmlns:a16="http://schemas.microsoft.com/office/drawing/2014/main" id="{11E12054-F2DC-987E-D44F-235F746E315B}"/>
              </a:ext>
            </a:extLst>
          </p:cNvPr>
          <p:cNvPicPr>
            <a:picLocks noChangeAspect="1"/>
          </p:cNvPicPr>
          <p:nvPr/>
        </p:nvPicPr>
        <p:blipFill>
          <a:blip r:embed="rId3"/>
          <a:stretch>
            <a:fillRect/>
          </a:stretch>
        </p:blipFill>
        <p:spPr>
          <a:xfrm>
            <a:off x="4242990" y="1259792"/>
            <a:ext cx="4094808" cy="2129553"/>
          </a:xfrm>
          <a:prstGeom prst="rect">
            <a:avLst/>
          </a:prstGeom>
        </p:spPr>
      </p:pic>
      <p:sp>
        <p:nvSpPr>
          <p:cNvPr id="7" name="TextBox 6">
            <a:extLst>
              <a:ext uri="{FF2B5EF4-FFF2-40B4-BE49-F238E27FC236}">
                <a16:creationId xmlns:a16="http://schemas.microsoft.com/office/drawing/2014/main" id="{2AD808CA-4951-8BED-4A9B-608663A96C4B}"/>
              </a:ext>
            </a:extLst>
          </p:cNvPr>
          <p:cNvSpPr txBox="1"/>
          <p:nvPr/>
        </p:nvSpPr>
        <p:spPr>
          <a:xfrm>
            <a:off x="3349101" y="3696555"/>
            <a:ext cx="6097554" cy="369332"/>
          </a:xfrm>
          <a:prstGeom prst="rect">
            <a:avLst/>
          </a:prstGeom>
          <a:noFill/>
        </p:spPr>
        <p:txBody>
          <a:bodyPr wrap="square">
            <a:spAutoFit/>
          </a:bodyPr>
          <a:lstStyle/>
          <a:p>
            <a:r>
              <a:rPr lang="en-US" dirty="0"/>
              <a:t>Step - 2 Add the @Component annotation to the java class</a:t>
            </a:r>
          </a:p>
        </p:txBody>
      </p:sp>
      <p:pic>
        <p:nvPicPr>
          <p:cNvPr id="9" name="Picture 8">
            <a:extLst>
              <a:ext uri="{FF2B5EF4-FFF2-40B4-BE49-F238E27FC236}">
                <a16:creationId xmlns:a16="http://schemas.microsoft.com/office/drawing/2014/main" id="{C47A9FBE-9BF7-E205-E30D-1FFA7515B611}"/>
              </a:ext>
            </a:extLst>
          </p:cNvPr>
          <p:cNvPicPr>
            <a:picLocks noChangeAspect="1"/>
          </p:cNvPicPr>
          <p:nvPr/>
        </p:nvPicPr>
        <p:blipFill>
          <a:blip r:embed="rId4"/>
          <a:stretch>
            <a:fillRect/>
          </a:stretch>
        </p:blipFill>
        <p:spPr>
          <a:xfrm>
            <a:off x="3873669" y="4148184"/>
            <a:ext cx="4657725" cy="2609850"/>
          </a:xfrm>
          <a:prstGeom prst="rect">
            <a:avLst/>
          </a:prstGeom>
        </p:spPr>
      </p:pic>
    </p:spTree>
    <p:extLst>
      <p:ext uri="{BB962C8B-B14F-4D97-AF65-F5344CB8AC3E}">
        <p14:creationId xmlns:p14="http://schemas.microsoft.com/office/powerpoint/2010/main" val="3158525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E0E0FE-D2AA-6854-B8A6-47919C407790}"/>
              </a:ext>
            </a:extLst>
          </p:cNvPr>
          <p:cNvSpPr txBox="1"/>
          <p:nvPr/>
        </p:nvSpPr>
        <p:spPr>
          <a:xfrm>
            <a:off x="463858" y="689784"/>
            <a:ext cx="6094520" cy="369332"/>
          </a:xfrm>
          <a:prstGeom prst="rect">
            <a:avLst/>
          </a:prstGeom>
          <a:noFill/>
        </p:spPr>
        <p:txBody>
          <a:bodyPr wrap="square">
            <a:spAutoFit/>
          </a:bodyPr>
          <a:lstStyle/>
          <a:p>
            <a:r>
              <a:rPr lang="en-US" dirty="0"/>
              <a:t>Step - 3 Retrieve bean from spring container</a:t>
            </a:r>
          </a:p>
        </p:txBody>
      </p:sp>
      <p:pic>
        <p:nvPicPr>
          <p:cNvPr id="5" name="Picture 4">
            <a:extLst>
              <a:ext uri="{FF2B5EF4-FFF2-40B4-BE49-F238E27FC236}">
                <a16:creationId xmlns:a16="http://schemas.microsoft.com/office/drawing/2014/main" id="{D926F4C4-080D-72D0-D7E6-CDB4D5138571}"/>
              </a:ext>
            </a:extLst>
          </p:cNvPr>
          <p:cNvPicPr>
            <a:picLocks noChangeAspect="1"/>
          </p:cNvPicPr>
          <p:nvPr/>
        </p:nvPicPr>
        <p:blipFill>
          <a:blip r:embed="rId3"/>
          <a:stretch>
            <a:fillRect/>
          </a:stretch>
        </p:blipFill>
        <p:spPr>
          <a:xfrm>
            <a:off x="188233" y="1562222"/>
            <a:ext cx="7064823" cy="3431135"/>
          </a:xfrm>
          <a:prstGeom prst="rect">
            <a:avLst/>
          </a:prstGeom>
        </p:spPr>
      </p:pic>
      <p:pic>
        <p:nvPicPr>
          <p:cNvPr id="7" name="Picture 6">
            <a:extLst>
              <a:ext uri="{FF2B5EF4-FFF2-40B4-BE49-F238E27FC236}">
                <a16:creationId xmlns:a16="http://schemas.microsoft.com/office/drawing/2014/main" id="{6B849B69-59F5-9511-04A5-02E92BDF5724}"/>
              </a:ext>
            </a:extLst>
          </p:cNvPr>
          <p:cNvPicPr>
            <a:picLocks noChangeAspect="1"/>
          </p:cNvPicPr>
          <p:nvPr/>
        </p:nvPicPr>
        <p:blipFill>
          <a:blip r:embed="rId4"/>
          <a:stretch>
            <a:fillRect/>
          </a:stretch>
        </p:blipFill>
        <p:spPr>
          <a:xfrm>
            <a:off x="7855582" y="1428750"/>
            <a:ext cx="4257675" cy="4000500"/>
          </a:xfrm>
          <a:prstGeom prst="rect">
            <a:avLst/>
          </a:prstGeom>
        </p:spPr>
      </p:pic>
    </p:spTree>
    <p:extLst>
      <p:ext uri="{BB962C8B-B14F-4D97-AF65-F5344CB8AC3E}">
        <p14:creationId xmlns:p14="http://schemas.microsoft.com/office/powerpoint/2010/main" val="3851820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1D0645-CF5F-EFFE-9AE9-A1F88B8681CB}"/>
              </a:ext>
            </a:extLst>
          </p:cNvPr>
          <p:cNvPicPr>
            <a:picLocks noChangeAspect="1"/>
          </p:cNvPicPr>
          <p:nvPr/>
        </p:nvPicPr>
        <p:blipFill>
          <a:blip r:embed="rId3"/>
          <a:stretch>
            <a:fillRect/>
          </a:stretch>
        </p:blipFill>
        <p:spPr>
          <a:xfrm>
            <a:off x="2954345" y="559551"/>
            <a:ext cx="6450912" cy="2830567"/>
          </a:xfrm>
          <a:prstGeom prst="rect">
            <a:avLst/>
          </a:prstGeom>
        </p:spPr>
      </p:pic>
      <p:pic>
        <p:nvPicPr>
          <p:cNvPr id="5" name="Picture 4">
            <a:extLst>
              <a:ext uri="{FF2B5EF4-FFF2-40B4-BE49-F238E27FC236}">
                <a16:creationId xmlns:a16="http://schemas.microsoft.com/office/drawing/2014/main" id="{8B0E842E-AA8C-14D6-C032-BF71B87C3485}"/>
              </a:ext>
            </a:extLst>
          </p:cNvPr>
          <p:cNvPicPr>
            <a:picLocks noChangeAspect="1"/>
          </p:cNvPicPr>
          <p:nvPr/>
        </p:nvPicPr>
        <p:blipFill>
          <a:blip r:embed="rId4"/>
          <a:stretch>
            <a:fillRect/>
          </a:stretch>
        </p:blipFill>
        <p:spPr>
          <a:xfrm>
            <a:off x="2748527" y="3467883"/>
            <a:ext cx="6694945" cy="3271127"/>
          </a:xfrm>
          <a:prstGeom prst="rect">
            <a:avLst/>
          </a:prstGeom>
        </p:spPr>
      </p:pic>
    </p:spTree>
    <p:extLst>
      <p:ext uri="{BB962C8B-B14F-4D97-AF65-F5344CB8AC3E}">
        <p14:creationId xmlns:p14="http://schemas.microsoft.com/office/powerpoint/2010/main" val="1872660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DFC50A-50ED-595A-4076-ADADAF5FBFD1}"/>
              </a:ext>
            </a:extLst>
          </p:cNvPr>
          <p:cNvPicPr>
            <a:picLocks noChangeAspect="1"/>
          </p:cNvPicPr>
          <p:nvPr/>
        </p:nvPicPr>
        <p:blipFill>
          <a:blip r:embed="rId3"/>
          <a:stretch>
            <a:fillRect/>
          </a:stretch>
        </p:blipFill>
        <p:spPr>
          <a:xfrm>
            <a:off x="75129" y="1456645"/>
            <a:ext cx="4371975" cy="2638425"/>
          </a:xfrm>
          <a:prstGeom prst="rect">
            <a:avLst/>
          </a:prstGeom>
        </p:spPr>
      </p:pic>
      <p:pic>
        <p:nvPicPr>
          <p:cNvPr id="5" name="Picture 4">
            <a:extLst>
              <a:ext uri="{FF2B5EF4-FFF2-40B4-BE49-F238E27FC236}">
                <a16:creationId xmlns:a16="http://schemas.microsoft.com/office/drawing/2014/main" id="{4A5A59AA-0C10-A1A9-F955-7C9E8E51A98F}"/>
              </a:ext>
            </a:extLst>
          </p:cNvPr>
          <p:cNvPicPr>
            <a:picLocks noChangeAspect="1"/>
          </p:cNvPicPr>
          <p:nvPr/>
        </p:nvPicPr>
        <p:blipFill>
          <a:blip r:embed="rId4"/>
          <a:stretch>
            <a:fillRect/>
          </a:stretch>
        </p:blipFill>
        <p:spPr>
          <a:xfrm>
            <a:off x="4536722" y="2099253"/>
            <a:ext cx="7655278" cy="3780879"/>
          </a:xfrm>
          <a:prstGeom prst="rect">
            <a:avLst/>
          </a:prstGeom>
        </p:spPr>
      </p:pic>
    </p:spTree>
    <p:extLst>
      <p:ext uri="{BB962C8B-B14F-4D97-AF65-F5344CB8AC3E}">
        <p14:creationId xmlns:p14="http://schemas.microsoft.com/office/powerpoint/2010/main" val="82859400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d="http://www.w3.org/2001/XMLSchema" xmlns:xsi="http://www.w3.org/2001/XMLSchema-instance" xmlns="http://www.boldonjames.com/2008/01/sie/internal/label" sislVersion="0" policy="180d06e4-a44d-42a9-abe2-9bd0f71c347d" origin="userSelected"/>
</file>

<file path=customXml/itemProps1.xml><?xml version="1.0" encoding="utf-8"?>
<ds:datastoreItem xmlns:ds="http://schemas.openxmlformats.org/officeDocument/2006/customXml" ds:itemID="{B1485C66-BFBE-4AA2-9834-6392BB791DAD}">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Tech design</Template>
  <TotalTime>202</TotalTime>
  <Words>172</Words>
  <Application>Microsoft Office PowerPoint</Application>
  <PresentationFormat>Widescreen</PresentationFormat>
  <Paragraphs>20</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Gill Sans MT</vt:lpstr>
      <vt:lpstr>Wingdings 2</vt:lpstr>
      <vt:lpstr>Dividend</vt:lpstr>
      <vt:lpstr>SPRING IOC WITH JAVA ANNOTATIONS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IOC WITH JAVA ANNOTATIONS</dc:title>
  <dc:creator>Prakash, Ravi (Chennai)</dc:creator>
  <dc:description> _x000d_
 _x000d_
 _x000d_
 _x000d_
                                           @2020 Fiserv Inc, or its affiliates   |   </dc:description>
  <cp:lastModifiedBy>Prakash, Ravi (Chennai)</cp:lastModifiedBy>
  <cp:revision>8</cp:revision>
  <dcterms:created xsi:type="dcterms:W3CDTF">2023-02-27T12:05:30Z</dcterms:created>
  <dcterms:modified xsi:type="dcterms:W3CDTF">2023-02-28T09:13:00Z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15db1973-52eb-4817-a0d7-79c4847312e4</vt:lpwstr>
  </property>
  <property fmtid="{D5CDD505-2E9C-101B-9397-08002B2CF9AE}" pid="3" name="bjDocumentSecurityLabel">
    <vt:lpwstr>This item has no classification</vt:lpwstr>
  </property>
  <property fmtid="{D5CDD505-2E9C-101B-9397-08002B2CF9AE}" pid="4" name="bjClsUserRVM">
    <vt:lpwstr>[]</vt:lpwstr>
  </property>
  <property fmtid="{D5CDD505-2E9C-101B-9397-08002B2CF9AE}" pid="5" name="bjSaver">
    <vt:lpwstr>PunGyNAicpGdeg/fUjAxIlamHh2ckE0W</vt:lpwstr>
  </property>
</Properties>
</file>